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14737536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6" y="6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Data Ingestion</a:t>
            </a:r>
            <a:endParaRPr dirty="0"/>
          </a:p>
          <a:p>
            <a:r>
              <a:rPr dirty="0"/>
              <a:t>In this lesson, we'll 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0"/>
            <a:ext cx="6549955" cy="1531856"/>
            <a:chOff x="5350363" y="1072938"/>
            <a:chExt cx="6549955" cy="1531856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38"/>
              <a:ext cx="5288499" cy="589100"/>
              <a:chOff x="5175632" y="1221539"/>
              <a:chExt cx="5031825" cy="560508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518492"/>
                <a:ext cx="3055024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609120"/>
              <a:chOff x="5312206" y="1010168"/>
              <a:chExt cx="3669110" cy="57955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326170"/>
                <a:ext cx="2743779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9"/>
              <a:ext cx="2883742" cy="589098"/>
              <a:chOff x="5304181" y="800621"/>
              <a:chExt cx="2743781" cy="560506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97572"/>
                <a:ext cx="274378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60"/>
              <a:ext cx="3732810" cy="589099"/>
              <a:chOff x="-213702" y="5048158"/>
              <a:chExt cx="3551640" cy="560507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499762" y="5345110"/>
                <a:ext cx="2600827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94</Words>
  <Application>Microsoft Office PowerPoint</Application>
  <PresentationFormat>Widescreen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Arial Nova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9</cp:revision>
  <dcterms:created xsi:type="dcterms:W3CDTF">2013-01-27T09:14:16Z</dcterms:created>
  <dcterms:modified xsi:type="dcterms:W3CDTF">2024-10-07T17:19:19Z</dcterms:modified>
  <cp:category/>
</cp:coreProperties>
</file>